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7" r:id="rId3"/>
    <p:sldId id="257" r:id="rId4"/>
    <p:sldId id="258" r:id="rId5"/>
    <p:sldId id="259" r:id="rId6"/>
    <p:sldId id="278" r:id="rId7"/>
    <p:sldId id="260" r:id="rId8"/>
    <p:sldId id="261" r:id="rId9"/>
    <p:sldId id="262" r:id="rId10"/>
    <p:sldId id="263" r:id="rId11"/>
    <p:sldId id="290" r:id="rId12"/>
    <p:sldId id="280" r:id="rId13"/>
    <p:sldId id="264" r:id="rId14"/>
    <p:sldId id="279" r:id="rId15"/>
    <p:sldId id="267" r:id="rId16"/>
    <p:sldId id="268" r:id="rId17"/>
    <p:sldId id="269" r:id="rId18"/>
    <p:sldId id="270" r:id="rId19"/>
    <p:sldId id="266" r:id="rId20"/>
    <p:sldId id="265" r:id="rId21"/>
    <p:sldId id="273" r:id="rId22"/>
    <p:sldId id="281" r:id="rId23"/>
    <p:sldId id="282" r:id="rId24"/>
    <p:sldId id="283" r:id="rId25"/>
    <p:sldId id="284" r:id="rId26"/>
    <p:sldId id="275" r:id="rId27"/>
    <p:sldId id="286" r:id="rId28"/>
    <p:sldId id="287" r:id="rId29"/>
    <p:sldId id="271" r:id="rId30"/>
    <p:sldId id="272" r:id="rId31"/>
    <p:sldId id="274" r:id="rId32"/>
    <p:sldId id="289" r:id="rId33"/>
    <p:sldId id="288" r:id="rId34"/>
    <p:sldId id="276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BB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9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E9AF-AEE5-4D78-A701-C324CD1B306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5150-4AEA-4076-83EB-CED3BEE85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E9AF-AEE5-4D78-A701-C324CD1B306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5150-4AEA-4076-83EB-CED3BEE85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E9AF-AEE5-4D78-A701-C324CD1B306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5150-4AEA-4076-83EB-CED3BEE85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E9AF-AEE5-4D78-A701-C324CD1B306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5150-4AEA-4076-83EB-CED3BEE85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E9AF-AEE5-4D78-A701-C324CD1B306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5150-4AEA-4076-83EB-CED3BEE85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E9AF-AEE5-4D78-A701-C324CD1B306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5150-4AEA-4076-83EB-CED3BEE85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E9AF-AEE5-4D78-A701-C324CD1B306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5150-4AEA-4076-83EB-CED3BEE85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E9AF-AEE5-4D78-A701-C324CD1B306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5150-4AEA-4076-83EB-CED3BEE85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E9AF-AEE5-4D78-A701-C324CD1B306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5150-4AEA-4076-83EB-CED3BEE85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E9AF-AEE5-4D78-A701-C324CD1B306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5150-4AEA-4076-83EB-CED3BEE85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E9AF-AEE5-4D78-A701-C324CD1B306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C5150-4AEA-4076-83EB-CED3BEE85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AE9AF-AEE5-4D78-A701-C324CD1B306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C5150-4AEA-4076-83EB-CED3BEE85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3;&#1072;&#1089;&#1090;&#1102;&#1096;&#1082;&#1072;\Music\&#1087;&#1086;&#1087;&#1089;&#1072;\Neposedy_-_My_deti_tvoi_Rossiya_(xMusic.me).mp3" TargetMode="Externa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1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714356"/>
            <a:ext cx="6457968" cy="271464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«Детский сад комбинированного вида №1 «Ласточка» </a:t>
            </a:r>
          </a:p>
          <a:p>
            <a:endParaRPr lang="ru-RU" b="1" dirty="0" smtClean="0">
              <a:solidFill>
                <a:srgbClr val="0B0BB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Инструктор физической культуры</a:t>
            </a:r>
          </a:p>
          <a:p>
            <a:r>
              <a:rPr lang="ru-RU" b="1" dirty="0" err="1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Зелепукина</a:t>
            </a:r>
            <a:r>
              <a:rPr lang="ru-RU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 Анастасия Ивановна</a:t>
            </a:r>
            <a:endParaRPr lang="ru-RU" b="1" dirty="0">
              <a:solidFill>
                <a:srgbClr val="0B0BB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ото на сай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3571876"/>
            <a:ext cx="3786214" cy="2763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6781824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Исследовательский проект</a:t>
            </a:r>
            <a:r>
              <a:rPr lang="ru-RU" b="1" i="1" dirty="0" smtClean="0">
                <a:solidFill>
                  <a:srgbClr val="FF0000"/>
                </a:solidFill>
              </a:rPr>
              <a:t>: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«Фитнес и гимнастика, </a:t>
            </a:r>
            <a:br>
              <a:rPr lang="ru-RU" sz="2800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как одно из направлений </a:t>
            </a:r>
            <a:br>
              <a:rPr lang="ru-RU" sz="2800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2800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технологий</a:t>
            </a:r>
            <a:r>
              <a:rPr lang="ru-RU" sz="2800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на занятиях физической культурой в ДОУ»</a:t>
            </a:r>
            <a:endParaRPr lang="ru-RU" sz="2800" dirty="0">
              <a:solidFill>
                <a:srgbClr val="0B0BB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32857c8b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3286124"/>
            <a:ext cx="5000660" cy="3300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7467600" cy="590247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Актуальность проекта: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Забота о всестороннем развитии детей находится в центре внимания Российской Федерации. Очень важной, составной частью гармоничного развития личности является физическое совершенство: крепкое здоровье, закаленность, ловкость, сила, выносливость.  От того, каким будет поколение, зависит будущее страны: образование, наука, экономика, промышленность, государственная безопасность.</a:t>
            </a: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7467600" cy="604534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Приоритетным направлением воспитания в области здоровья  является формирование нравственных качеств дошкольника, которые создают фундамент здоровья. Для этого необходимо развивать в нем доброту, дружелюбие, выдержку, целеустремленность, смелость, оптимистическое отношение к жизни, чувство радости существования, способность чувствовать себя счастливым, верить в собственные силы и доверять миру. 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7467600" cy="611678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Сохранение и приумножение здоровья детей никогда не потеряет своей актуальности, и будет всегда привлекать внимание прогрессивной части населения.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	Занятия фитнесом стали неотъемлемой частью жизни современного человека. Все больше людей осознают важность  здорового образа жизни, занятий фитнесом для  сохранения и укрепления   здоровья,  продления молодости, поддержания в форме своей фигуры.  Дети с большим интересом наблюдают за занятиями  взрослых, пытаются подражать им. </a:t>
            </a:r>
          </a:p>
          <a:p>
            <a:pPr>
              <a:buNone/>
            </a:pPr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7467600" cy="597391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Возникает проблема – внедрение в занятия физической культурой, основанные на Основной общеобразовательной программе дошкольного образования «От рождения до школы», под редакцией Н.Е.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современных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фитнес-технологий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как один из элементов оздоровительной направленности.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Актуальными становятся вопросы организации работы всех педагогов дошкольного учреждения, привлечение родителей таким образом, чтобы данный инновационный опыт имел положительную динамику.</a:t>
            </a: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7758138" cy="625966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Объект исследования :</a:t>
            </a:r>
          </a:p>
          <a:p>
            <a:pPr>
              <a:buFontTx/>
              <a:buNone/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Физкультурно-оздоровительная работа в условиях внедрения  адаптированных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фитнес-методик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образовательный процесс в ДОУ. </a:t>
            </a:r>
          </a:p>
          <a:p>
            <a:endParaRPr lang="ru-RU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357562"/>
            <a:ext cx="3676659" cy="2757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7467600" cy="6188224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Предмет исследования:</a:t>
            </a:r>
          </a:p>
          <a:p>
            <a:pPr>
              <a:buFontTx/>
              <a:buNone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Влияние  современных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фитнес-методик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на:</a:t>
            </a:r>
          </a:p>
          <a:p>
            <a:pPr>
              <a:buFontTx/>
              <a:buNone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здоровье детей 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их резервных возможностей;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уровень физической подготовленности;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расширения знаний  по образовательной области «Физическое развитие».</a:t>
            </a:r>
          </a:p>
          <a:p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321843"/>
            <a:ext cx="3571900" cy="2678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7467600" cy="6473952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проекта: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Апробирование многофункциональной системы физкультурно-оздоровительной работы, основанной на современных фитнес методиках.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Выявление совокупности условий, дающих максимальный тренировочный эффект.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Воспитание физически и психически здоровой личности, целеустремлённой, ответственной, способной адаптироваться в условиях социума.</a:t>
            </a:r>
          </a:p>
          <a:p>
            <a:pPr>
              <a:defRPr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786190"/>
            <a:ext cx="3493699" cy="2620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7467600" cy="6045348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285728"/>
            <a:ext cx="8429652" cy="78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sz="3600" b="1" i="1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sz="3600" b="1" i="1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Выработка </a:t>
            </a:r>
            <a:r>
              <a:rPr lang="ru-RU" sz="2800" dirty="0" smtClean="0">
                <a:solidFill>
                  <a:srgbClr val="002060"/>
                </a:solidFill>
              </a:rPr>
              <a:t>навыков здорового образа жизни; 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Воспитание </a:t>
            </a:r>
            <a:r>
              <a:rPr lang="ru-RU" sz="2800" dirty="0" smtClean="0">
                <a:solidFill>
                  <a:srgbClr val="002060"/>
                </a:solidFill>
              </a:rPr>
              <a:t>культуры здоровья; 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развитие творческих способностей воспитанников на основе моделирования жизненных ситуаций; 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Формирование </a:t>
            </a:r>
            <a:r>
              <a:rPr lang="ru-RU" sz="2800" dirty="0" smtClean="0">
                <a:solidFill>
                  <a:srgbClr val="002060"/>
                </a:solidFill>
              </a:rPr>
              <a:t>системы знаний через постановку </a:t>
            </a:r>
            <a:r>
              <a:rPr lang="ru-RU" sz="2800" dirty="0" smtClean="0">
                <a:solidFill>
                  <a:srgbClr val="002060"/>
                </a:solidFill>
              </a:rPr>
              <a:t>проблем;</a:t>
            </a:r>
            <a:endParaRPr lang="ru-RU" sz="2800" dirty="0" smtClean="0">
              <a:solidFill>
                <a:srgbClr val="00206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Изменение отношение детей, родителей и воспитателей к занятиям физической культурой  и спортом;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Сформировать общую культуру личности; 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Адаптировать личность дошкольника к жизни в современном обществе;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Нацелить ребенка на саморазвитие, самореализацию;</a:t>
            </a:r>
          </a:p>
          <a:p>
            <a:pPr lvl="0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Обучить специальным навыкам и умениям гимнастики, акробатики, танцев, основам здорового образа жизни через дифференцированное применение современных фитнес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методик;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Установление  эффективность  применение современных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фитнес-методик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ДОУ, их  влияние на развитие потенциальных  возможностей </a:t>
            </a:r>
            <a:r>
              <a:rPr lang="ru-RU" sz="2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детского </a:t>
            </a:r>
            <a:r>
              <a:rPr lang="ru-RU" sz="2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организма;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Формирование системы знаний через постановку проблем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4071942"/>
            <a:ext cx="3857652" cy="2477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Участники проекта: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Средняя группа;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Старшая группа;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Подготовительная к школе группа;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Воспитатели, инструктор физической культуры,  музыкальный руководитель, медицинская сестра, администрация ДОУ;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Родители.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7467600" cy="62596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Гипотеза:</a:t>
            </a:r>
          </a:p>
          <a:p>
            <a:pPr>
              <a:buFont typeface="Wingdings" pitchFamily="2" charset="2"/>
              <a:buChar char="Ø"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получат новые знания о здоровом образе жизни, о строении своего тела, его возможностях, которые будут способствовать их самореализации и самосовершенствованию в физической подготовленности;</a:t>
            </a:r>
          </a:p>
          <a:p>
            <a:pPr>
              <a:buFont typeface="Wingdings" pitchFamily="2" charset="2"/>
              <a:buChar char="Ø"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овладеют новыми умениями и навыками в упражнениях без предметов и с предметами, элементах акробатики, хореографии и танцах;</a:t>
            </a:r>
          </a:p>
          <a:p>
            <a:pPr>
              <a:buNone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429000"/>
            <a:ext cx="3929090" cy="2946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7467600" cy="618822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получат знания о системе тренировки физических качеств и овладеют навыками  самостоятельного выполнения  специальных упражнений;</a:t>
            </a:r>
          </a:p>
          <a:p>
            <a:pPr>
              <a:buFont typeface="Wingdings" pitchFamily="2" charset="2"/>
              <a:buChar char="Ø"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окрепнут физически: улучшится их гибкость, координация движений, быстрота реакции, повысятся скоростно-силовые возможности, общая выносливость;</a:t>
            </a:r>
          </a:p>
          <a:p>
            <a:pPr>
              <a:buFont typeface="Wingdings" pitchFamily="2" charset="2"/>
              <a:buChar char="Ø"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будет дан толчок развитию потенциальных (резервных) возможностей детей.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571876"/>
            <a:ext cx="3714776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7467600" cy="618822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i="1" dirty="0" smtClean="0"/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Методы: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Словесные: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беседа, опрос, рассказ;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Наглядные: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показ, демонстрация;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Практические: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упражнение, непрерывно-повторный, стандартно-повторный метод, круговой метод, игровой, соревновательный;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Проблемные методы: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частично-поисковый, поисковый, проект;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Методы контроля: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наблюдение, опрос, беседа, диагностика уровня знаний и умений;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Методы оценивания: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словесный: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«Молодец» - ребенок справился с поставленной задачей, выполнил все упражнения без ошибок;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«Хорошо» - ребенок справился с поставленной задачей, выполнил упражнения с небольшими нарушениями;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«Не очень хорошо» – ребенок не понял поставленную задачу,  выполнил упражнения со значительными нарушениями или не выполнил совсем.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Средства достижения:</a:t>
            </a:r>
            <a:b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		</a:t>
            </a:r>
            <a:r>
              <a:rPr lang="ru-RU" sz="2400" b="1" i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Ритмическая гимнастика –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комплексы общеразвивающих упражнений с предметами или без предметов  под ритмичную музыку, выполняемых без остановок и пауз для отдыха  по принципу «делай, как я», которые имеют свои особенности в зависимости от их направленности: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714752"/>
            <a:ext cx="3570281" cy="2677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age-0-02-05-08a51c0f714f738706628d58c5326802dfebebf01d8a102d42edcb543adcdda5-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3143248"/>
            <a:ext cx="2500330" cy="3382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7467600" cy="5902472"/>
          </a:xfrm>
        </p:spPr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000" b="1" dirty="0" err="1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Fitball</a:t>
            </a:r>
            <a:r>
              <a:rPr lang="ru-RU" sz="3000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упражнения с применением больших мячей – </a:t>
            </a:r>
            <a:r>
              <a:rPr lang="ru-RU" sz="3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фитболов</a:t>
            </a: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3000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000" b="1" dirty="0" err="1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BodyCorrection</a:t>
            </a:r>
            <a:r>
              <a:rPr lang="ru-RU" sz="3000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000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комплексы упражнений, направленные на исправление осанки и создание мышечного корсета;</a:t>
            </a:r>
          </a:p>
          <a:p>
            <a:pPr lvl="0">
              <a:buFont typeface="Wingdings" pitchFamily="2" charset="2"/>
              <a:buChar char="Ø"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000" b="1" dirty="0" err="1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Aeromix</a:t>
            </a:r>
            <a:r>
              <a:rPr lang="ru-RU" sz="3000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комплекс упражнений, построенный на сочетании базовых шагов аэробики, танцевальных связок, упражнений на силу, гибкость;</a:t>
            </a:r>
          </a:p>
          <a:p>
            <a:pPr lvl="0">
              <a:buFont typeface="Wingdings" pitchFamily="2" charset="2"/>
              <a:buChar char="Ø"/>
            </a:pPr>
            <a:r>
              <a:rPr lang="ru-RU" sz="3000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en-US" sz="3000" b="1" dirty="0" err="1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MixDance</a:t>
            </a:r>
            <a:r>
              <a:rPr lang="ru-RU" sz="3000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комплекс упражнений , построенный на танцевальных шагах;</a:t>
            </a:r>
          </a:p>
          <a:p>
            <a:pPr>
              <a:buFont typeface="Wingdings" pitchFamily="2" charset="2"/>
              <a:buChar char="Ø"/>
            </a:pPr>
            <a:r>
              <a:rPr lang="ru-RU" sz="3000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000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Pilates»</a:t>
            </a:r>
            <a:r>
              <a:rPr lang="en-US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динамическая йога;</a:t>
            </a:r>
          </a:p>
          <a:p>
            <a:pPr lvl="0"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7467600" cy="5759596"/>
          </a:xfrm>
        </p:spPr>
        <p:txBody>
          <a:bodyPr>
            <a:normAutofit fontScale="775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Круговая тренировка</a:t>
            </a:r>
            <a:r>
              <a:rPr lang="ru-RU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система тренировки, которая предполагает выполнение упражнений на различные группы мышц  поточным методом, по станциям;</a:t>
            </a:r>
          </a:p>
          <a:p>
            <a:pPr lvl="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Горизонтальный пластический балет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пластичные движения, выполняемые в основном в исходном положении лежа и сидя, наклоны, махи, перекаты, прогибы, фиксирование положения, элементы акробатики (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полушпагаты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полумостики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колено – локтевые положения, мосты,  перекаты, группировки).</a:t>
            </a:r>
          </a:p>
          <a:p>
            <a:pPr lvl="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Адаптивная гимнастика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комплексы  упражнений, предполагающие щадящую физическую нагрузку для детей после болезни, часто болеющих, имеющих отклонения в физическом развитии (нарушение осанки, плоскостопие) и имеющих показания к лечебной физкультуре.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Предполагаемые результаты: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7467600" cy="5473844"/>
          </a:xfrm>
        </p:spPr>
        <p:txBody>
          <a:bodyPr/>
          <a:lstStyle/>
          <a:p>
            <a:pPr>
              <a:buFont typeface="Wingdings" pitchFamily="2" charset="2"/>
              <a:buChar char="v"/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функциональных возможностей;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Укрепление психического и физического здоровья;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Раскрытие потенциальных способностей и возможностей детей;</a:t>
            </a:r>
          </a:p>
          <a:p>
            <a:pPr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429000"/>
            <a:ext cx="3929090" cy="2946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7467600" cy="618822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стойкой мотивации к занятиям фитнесом и здоровому образу жизни;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Приобщение к общечеловеческим ценностям и физической культуре личности;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Профилактика асоциального поведения.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3357562"/>
            <a:ext cx="3857652" cy="289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186766" cy="5616720"/>
          </a:xfrm>
        </p:spPr>
        <p:txBody>
          <a:bodyPr>
            <a:normAutofit/>
          </a:bodyPr>
          <a:lstStyle/>
          <a:p>
            <a:pPr indent="274320"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Данный проект рассчитан на 3 года.</a:t>
            </a:r>
          </a:p>
          <a:p>
            <a:pPr indent="27432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Сроки проекта: 01.09 2016г. - 31.08.19 г.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274320"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Два раза в год будет проводиться диагностика уровня физического развития детей, включающая в себя тесты. Проект направлен на укрепление и сохранение здоровья детей.</a:t>
            </a:r>
          </a:p>
          <a:p>
            <a:pPr indent="274320"/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Возможные риски проекта: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Пропуски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занятий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воспитанниками 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болезни или карантинные мероприятия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МДОУ.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071810"/>
            <a:ext cx="3850207" cy="2887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Дигностический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инструментарий: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Изучение и анализ педагогического опыта работы в ДОУ подобного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направления;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Теоретический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 методической литературы по данной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Моделирование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т.е. создание схем, моделей, знаковых или  реальных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аналогов;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Прогнозирование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результатов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исследования;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Эмпирические методы (метод сбора и накопления данных, методы оценивания, контроля и измерения, методы изучения педагогического процесса в измененных и точно учитываемых условиях).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Способы отслеживания результатов: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72164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Оценка УФП  (по физическим тестам, в соответствии с приказом 186/272);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Качественная оценка хореографической подготовленности (школа движений);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Качественная оценка ритмичности движений </a:t>
            </a:r>
          </a:p>
          <a:p>
            <a:pPr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музыкальное и пластическое интонирование);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Оценка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навыков  акробатики</a:t>
            </a:r>
          </a:p>
          <a:p>
            <a:pPr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(умение владеть своим телом);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Оценка за танец (моторная память);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Творчество (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креативная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гимнастика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Проведение открытых мероприятий:</a:t>
            </a:r>
          </a:p>
          <a:p>
            <a:pPr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практикумов, мастер-классов с целью выявления</a:t>
            </a:r>
          </a:p>
          <a:p>
            <a:pPr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трудностей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путей их преодоления.</a:t>
            </a:r>
          </a:p>
          <a:p>
            <a:pPr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Материально-техническое обеспечение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Группы, оборудованные спортивными уголками.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Учебно-методический  инструментарий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Музыкально-техническое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обеспечение;</a:t>
            </a:r>
          </a:p>
          <a:p>
            <a:pPr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Фонотека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музыкальных фрагментов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Костюмы и атрибуты для танцев.</a:t>
            </a:r>
          </a:p>
          <a:p>
            <a:endParaRPr lang="ru-RU" dirty="0"/>
          </a:p>
        </p:txBody>
      </p:sp>
      <p:pic>
        <p:nvPicPr>
          <p:cNvPr id="4" name="Содержимое 3" descr="image (4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4143380"/>
            <a:ext cx="4500594" cy="2531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Перспективный план исследовательской деятельности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1428736"/>
            <a:ext cx="65008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400" b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этап - Организационный </a:t>
            </a:r>
            <a:endParaRPr lang="ru-RU" sz="2400" dirty="0" smtClean="0">
              <a:solidFill>
                <a:srgbClr val="0B0BB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Создание условий для обеспечения разработки и освоения инновации.</a:t>
            </a:r>
          </a:p>
          <a:p>
            <a:pPr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Организационно-административное сопровождение (в течение года)</a:t>
            </a:r>
          </a:p>
          <a:p>
            <a:pPr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Методическое сопровождение (в течение года)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929066"/>
            <a:ext cx="342902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3600" b="1" i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этап - Практический</a:t>
            </a:r>
            <a:endParaRPr lang="ru-RU" sz="3600" b="1" i="1" dirty="0">
              <a:solidFill>
                <a:srgbClr val="0B0BB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Проведение занятий, праздников, досугов.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Фиксирование положительных и отрицательных последствий изменений.</a:t>
            </a: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Организация семинаров для педагогов, участвующих в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исслелованнии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с родителями.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3200" b="1" i="1" dirty="0" smtClean="0">
                <a:solidFill>
                  <a:srgbClr val="0B0BB9"/>
                </a:solidFill>
                <a:latin typeface="Times New Roman" pitchFamily="18" charset="0"/>
                <a:cs typeface="Times New Roman" pitchFamily="18" charset="0"/>
              </a:rPr>
              <a:t>этап - Обобщающий</a:t>
            </a:r>
            <a:endParaRPr lang="ru-RU" sz="3200" b="1" i="1" dirty="0">
              <a:solidFill>
                <a:srgbClr val="0B0BB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Обработка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данных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Сравнение результатов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исследования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поставленными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целями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 всех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результатов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Корректировка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гипотезы;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Разработка рекомендаций для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практики;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Оформление и описание хода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исследования.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57224" y="785794"/>
            <a:ext cx="3493699" cy="2620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714356"/>
            <a:ext cx="3570281" cy="2677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786190"/>
            <a:ext cx="3714776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3571876"/>
            <a:ext cx="3869266" cy="2901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Neposedy_-_My_deti_tvoi_Rossiya_(xMusic.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2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3676659" cy="2757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57166"/>
            <a:ext cx="3907383" cy="2930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600448"/>
            <a:ext cx="4000495" cy="3000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3714752"/>
            <a:ext cx="4292633" cy="2771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71480"/>
            <a:ext cx="3678764" cy="2759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9" y="642918"/>
            <a:ext cx="3690963" cy="2768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714752"/>
            <a:ext cx="3850207" cy="2887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3786190"/>
            <a:ext cx="3786214" cy="2839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ннгшш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6314" y="285728"/>
            <a:ext cx="3900486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14289"/>
            <a:ext cx="3857652" cy="2648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ппрро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3429000"/>
            <a:ext cx="4000496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пывк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3429000"/>
            <a:ext cx="4117056" cy="2873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785794"/>
            <a:ext cx="4118609" cy="2482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785794"/>
            <a:ext cx="4044091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иит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3857628"/>
            <a:ext cx="4357686" cy="2658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4прр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190" y="3857628"/>
            <a:ext cx="4017444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2286</TotalTime>
  <Words>864</Words>
  <Application>Microsoft Office PowerPoint</Application>
  <PresentationFormat>Экран (4:3)</PresentationFormat>
  <Paragraphs>134</Paragraphs>
  <Slides>34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Исследовательский проект:</vt:lpstr>
      <vt:lpstr>Слайд 3</vt:lpstr>
      <vt:lpstr>Слайд 4</vt:lpstr>
      <vt:lpstr>Слайд 5</vt:lpstr>
      <vt:lpstr>Слайд 6</vt:lpstr>
      <vt:lpstr>Слайд 7</vt:lpstr>
      <vt:lpstr>Слайд 8</vt:lpstr>
      <vt:lpstr>: </vt:lpstr>
      <vt:lpstr>Слайд 10</vt:lpstr>
      <vt:lpstr>Слайд 11</vt:lpstr>
      <vt:lpstr>Участники проекта:</vt:lpstr>
      <vt:lpstr>Слайд 13</vt:lpstr>
      <vt:lpstr>Слайд 14</vt:lpstr>
      <vt:lpstr>Слайд 15</vt:lpstr>
      <vt:lpstr>Средства достижения: </vt:lpstr>
      <vt:lpstr>Слайд 17</vt:lpstr>
      <vt:lpstr>Слайд 18</vt:lpstr>
      <vt:lpstr>Предполагаемые результаты:</vt:lpstr>
      <vt:lpstr> </vt:lpstr>
      <vt:lpstr>Слайд 21</vt:lpstr>
      <vt:lpstr>Возможные риски проекта:</vt:lpstr>
      <vt:lpstr>Дигностический инструментарий:</vt:lpstr>
      <vt:lpstr>Способы отслеживания результатов:</vt:lpstr>
      <vt:lpstr>Материально-техническое обеспечение</vt:lpstr>
      <vt:lpstr>Перспективный план исследовательской деятельности</vt:lpstr>
      <vt:lpstr>II этап - Практический</vt:lpstr>
      <vt:lpstr>III этап - Обобщающий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Здоровьесберегающие технологии на занятиях физической культуры</dc:title>
  <dc:creator>Настюшка</dc:creator>
  <cp:lastModifiedBy>Настюшка</cp:lastModifiedBy>
  <cp:revision>31</cp:revision>
  <dcterms:created xsi:type="dcterms:W3CDTF">2017-01-18T07:05:30Z</dcterms:created>
  <dcterms:modified xsi:type="dcterms:W3CDTF">2017-02-13T15:11:00Z</dcterms:modified>
</cp:coreProperties>
</file>